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4" r:id="rId4"/>
    <p:sldId id="267" r:id="rId5"/>
    <p:sldId id="268" r:id="rId6"/>
    <p:sldId id="258" r:id="rId7"/>
    <p:sldId id="265" r:id="rId8"/>
    <p:sldId id="259" r:id="rId9"/>
    <p:sldId id="266" r:id="rId10"/>
    <p:sldId id="262"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Fave Script Bold Pro" pitchFamily="2"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604D6-C21C-4273-9E83-8C3F0F711F9F}" v="10" dt="2022-06-26T03:09:48.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53" d="100"/>
          <a:sy n="53" d="100"/>
        </p:scale>
        <p:origin x="53"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C6604D6-C21C-4273-9E83-8C3F0F711F9F}"/>
    <pc:docChg chg="undo redo custSel addSld delSld modSld">
      <pc:chgData name="Stan Cox" userId="9376f276357bfffd" providerId="LiveId" clId="{FC6604D6-C21C-4273-9E83-8C3F0F711F9F}" dt="2022-06-26T03:33:03.237" v="1984" actId="207"/>
      <pc:docMkLst>
        <pc:docMk/>
      </pc:docMkLst>
      <pc:sldChg chg="modSp mod">
        <pc:chgData name="Stan Cox" userId="9376f276357bfffd" providerId="LiveId" clId="{FC6604D6-C21C-4273-9E83-8C3F0F711F9F}" dt="2022-06-26T02:40:38.287" v="0" actId="20577"/>
        <pc:sldMkLst>
          <pc:docMk/>
          <pc:sldMk cId="766608772" sldId="256"/>
        </pc:sldMkLst>
        <pc:spChg chg="mod">
          <ac:chgData name="Stan Cox" userId="9376f276357bfffd" providerId="LiveId" clId="{FC6604D6-C21C-4273-9E83-8C3F0F711F9F}" dt="2022-06-26T02:40:38.287" v="0" actId="20577"/>
          <ac:spMkLst>
            <pc:docMk/>
            <pc:sldMk cId="766608772" sldId="256"/>
            <ac:spMk id="3" creationId="{E4DD9DC3-1C93-65A8-FFDB-5336824C4B9D}"/>
          </ac:spMkLst>
        </pc:spChg>
      </pc:sldChg>
      <pc:sldChg chg="modSp mod">
        <pc:chgData name="Stan Cox" userId="9376f276357bfffd" providerId="LiveId" clId="{FC6604D6-C21C-4273-9E83-8C3F0F711F9F}" dt="2022-06-26T02:43:17.451" v="92" actId="20577"/>
        <pc:sldMkLst>
          <pc:docMk/>
          <pc:sldMk cId="2235427173" sldId="257"/>
        </pc:sldMkLst>
        <pc:spChg chg="mod">
          <ac:chgData name="Stan Cox" userId="9376f276357bfffd" providerId="LiveId" clId="{FC6604D6-C21C-4273-9E83-8C3F0F711F9F}" dt="2022-06-26T02:40:44.610" v="1" actId="20577"/>
          <ac:spMkLst>
            <pc:docMk/>
            <pc:sldMk cId="2235427173" sldId="257"/>
            <ac:spMk id="2" creationId="{66804595-05AC-A6B3-9655-6C0B5BD48B61}"/>
          </ac:spMkLst>
        </pc:spChg>
        <pc:spChg chg="mod">
          <ac:chgData name="Stan Cox" userId="9376f276357bfffd" providerId="LiveId" clId="{FC6604D6-C21C-4273-9E83-8C3F0F711F9F}" dt="2022-06-26T02:43:17.451" v="92" actId="20577"/>
          <ac:spMkLst>
            <pc:docMk/>
            <pc:sldMk cId="2235427173" sldId="257"/>
            <ac:spMk id="3" creationId="{E4DD9DC3-1C93-65A8-FFDB-5336824C4B9D}"/>
          </ac:spMkLst>
        </pc:spChg>
      </pc:sldChg>
      <pc:sldChg chg="modSp mod">
        <pc:chgData name="Stan Cox" userId="9376f276357bfffd" providerId="LiveId" clId="{FC6604D6-C21C-4273-9E83-8C3F0F711F9F}" dt="2022-06-26T03:09:42.235" v="592" actId="1035"/>
        <pc:sldMkLst>
          <pc:docMk/>
          <pc:sldMk cId="546497714" sldId="258"/>
        </pc:sldMkLst>
        <pc:spChg chg="mod">
          <ac:chgData name="Stan Cox" userId="9376f276357bfffd" providerId="LiveId" clId="{FC6604D6-C21C-4273-9E83-8C3F0F711F9F}" dt="2022-06-26T02:40:48.105" v="2" actId="20577"/>
          <ac:spMkLst>
            <pc:docMk/>
            <pc:sldMk cId="546497714" sldId="258"/>
            <ac:spMk id="2" creationId="{66804595-05AC-A6B3-9655-6C0B5BD48B61}"/>
          </ac:spMkLst>
        </pc:spChg>
        <pc:spChg chg="mod">
          <ac:chgData name="Stan Cox" userId="9376f276357bfffd" providerId="LiveId" clId="{FC6604D6-C21C-4273-9E83-8C3F0F711F9F}" dt="2022-06-26T03:09:42.235" v="592" actId="1035"/>
          <ac:spMkLst>
            <pc:docMk/>
            <pc:sldMk cId="546497714" sldId="258"/>
            <ac:spMk id="3" creationId="{E4DD9DC3-1C93-65A8-FFDB-5336824C4B9D}"/>
          </ac:spMkLst>
        </pc:spChg>
      </pc:sldChg>
      <pc:sldChg chg="modSp mod">
        <pc:chgData name="Stan Cox" userId="9376f276357bfffd" providerId="LiveId" clId="{FC6604D6-C21C-4273-9E83-8C3F0F711F9F}" dt="2022-06-26T03:23:51.022" v="1433" actId="20577"/>
        <pc:sldMkLst>
          <pc:docMk/>
          <pc:sldMk cId="1218284500" sldId="259"/>
        </pc:sldMkLst>
        <pc:spChg chg="mod">
          <ac:chgData name="Stan Cox" userId="9376f276357bfffd" providerId="LiveId" clId="{FC6604D6-C21C-4273-9E83-8C3F0F711F9F}" dt="2022-06-26T03:22:56.876" v="1363" actId="20577"/>
          <ac:spMkLst>
            <pc:docMk/>
            <pc:sldMk cId="1218284500" sldId="259"/>
            <ac:spMk id="2" creationId="{66804595-05AC-A6B3-9655-6C0B5BD48B61}"/>
          </ac:spMkLst>
        </pc:spChg>
        <pc:spChg chg="mod">
          <ac:chgData name="Stan Cox" userId="9376f276357bfffd" providerId="LiveId" clId="{FC6604D6-C21C-4273-9E83-8C3F0F711F9F}" dt="2022-06-26T03:23:51.022" v="1433" actId="20577"/>
          <ac:spMkLst>
            <pc:docMk/>
            <pc:sldMk cId="1218284500" sldId="259"/>
            <ac:spMk id="3" creationId="{E4DD9DC3-1C93-65A8-FFDB-5336824C4B9D}"/>
          </ac:spMkLst>
        </pc:spChg>
      </pc:sldChg>
      <pc:sldChg chg="del">
        <pc:chgData name="Stan Cox" userId="9376f276357bfffd" providerId="LiveId" clId="{FC6604D6-C21C-4273-9E83-8C3F0F711F9F}" dt="2022-06-26T02:41:08.934" v="4" actId="47"/>
        <pc:sldMkLst>
          <pc:docMk/>
          <pc:sldMk cId="1259453946" sldId="260"/>
        </pc:sldMkLst>
      </pc:sldChg>
      <pc:sldChg chg="addSp delSp modSp mod">
        <pc:chgData name="Stan Cox" userId="9376f276357bfffd" providerId="LiveId" clId="{FC6604D6-C21C-4273-9E83-8C3F0F711F9F}" dt="2022-06-26T03:33:03.237" v="1984" actId="207"/>
        <pc:sldMkLst>
          <pc:docMk/>
          <pc:sldMk cId="1642348512" sldId="262"/>
        </pc:sldMkLst>
        <pc:spChg chg="mod">
          <ac:chgData name="Stan Cox" userId="9376f276357bfffd" providerId="LiveId" clId="{FC6604D6-C21C-4273-9E83-8C3F0F711F9F}" dt="2022-06-26T03:31:19.931" v="1957" actId="122"/>
          <ac:spMkLst>
            <pc:docMk/>
            <pc:sldMk cId="1642348512" sldId="262"/>
            <ac:spMk id="2" creationId="{66804595-05AC-A6B3-9655-6C0B5BD48B61}"/>
          </ac:spMkLst>
        </pc:spChg>
        <pc:spChg chg="del">
          <ac:chgData name="Stan Cox" userId="9376f276357bfffd" providerId="LiveId" clId="{FC6604D6-C21C-4273-9E83-8C3F0F711F9F}" dt="2022-06-26T03:31:24.892" v="1958" actId="478"/>
          <ac:spMkLst>
            <pc:docMk/>
            <pc:sldMk cId="1642348512" sldId="262"/>
            <ac:spMk id="3" creationId="{E4DD9DC3-1C93-65A8-FFDB-5336824C4B9D}"/>
          </ac:spMkLst>
        </pc:spChg>
        <pc:spChg chg="mod">
          <ac:chgData name="Stan Cox" userId="9376f276357bfffd" providerId="LiveId" clId="{FC6604D6-C21C-4273-9E83-8C3F0F711F9F}" dt="2022-06-26T03:33:03.237" v="1984" actId="207"/>
          <ac:spMkLst>
            <pc:docMk/>
            <pc:sldMk cId="1642348512" sldId="262"/>
            <ac:spMk id="4" creationId="{0A4E60C2-311D-4891-1835-056B3D54A488}"/>
          </ac:spMkLst>
        </pc:spChg>
        <pc:spChg chg="del">
          <ac:chgData name="Stan Cox" userId="9376f276357bfffd" providerId="LiveId" clId="{FC6604D6-C21C-4273-9E83-8C3F0F711F9F}" dt="2022-06-26T03:31:29.752" v="1960" actId="478"/>
          <ac:spMkLst>
            <pc:docMk/>
            <pc:sldMk cId="1642348512" sldId="262"/>
            <ac:spMk id="5" creationId="{C07CED07-C67F-2697-4B3A-9544A560858E}"/>
          </ac:spMkLst>
        </pc:spChg>
        <pc:spChg chg="del">
          <ac:chgData name="Stan Cox" userId="9376f276357bfffd" providerId="LiveId" clId="{FC6604D6-C21C-4273-9E83-8C3F0F711F9F}" dt="2022-06-26T03:31:32.877" v="1962" actId="478"/>
          <ac:spMkLst>
            <pc:docMk/>
            <pc:sldMk cId="1642348512" sldId="262"/>
            <ac:spMk id="6" creationId="{2C6947A9-0482-B28C-72BA-18AB7A8D36A9}"/>
          </ac:spMkLst>
        </pc:spChg>
        <pc:spChg chg="add del mod">
          <ac:chgData name="Stan Cox" userId="9376f276357bfffd" providerId="LiveId" clId="{FC6604D6-C21C-4273-9E83-8C3F0F711F9F}" dt="2022-06-26T03:31:27.528" v="1959" actId="478"/>
          <ac:spMkLst>
            <pc:docMk/>
            <pc:sldMk cId="1642348512" sldId="262"/>
            <ac:spMk id="8" creationId="{44C28D45-F603-A6D0-0FBE-7676EF829B6A}"/>
          </ac:spMkLst>
        </pc:spChg>
        <pc:spChg chg="add del mod">
          <ac:chgData name="Stan Cox" userId="9376f276357bfffd" providerId="LiveId" clId="{FC6604D6-C21C-4273-9E83-8C3F0F711F9F}" dt="2022-06-26T03:31:30.509" v="1961" actId="478"/>
          <ac:spMkLst>
            <pc:docMk/>
            <pc:sldMk cId="1642348512" sldId="262"/>
            <ac:spMk id="10" creationId="{1860B066-9D94-F48C-6592-9C5F6E34FDEB}"/>
          </ac:spMkLst>
        </pc:spChg>
        <pc:spChg chg="add del mod">
          <ac:chgData name="Stan Cox" userId="9376f276357bfffd" providerId="LiveId" clId="{FC6604D6-C21C-4273-9E83-8C3F0F711F9F}" dt="2022-06-26T03:31:34.647" v="1963" actId="478"/>
          <ac:spMkLst>
            <pc:docMk/>
            <pc:sldMk cId="1642348512" sldId="262"/>
            <ac:spMk id="12" creationId="{A1C3B8F3-D7D2-5471-1C2C-4A1C5FC544E8}"/>
          </ac:spMkLst>
        </pc:spChg>
      </pc:sldChg>
      <pc:sldChg chg="addSp delSp modSp mod">
        <pc:chgData name="Stan Cox" userId="9376f276357bfffd" providerId="LiveId" clId="{FC6604D6-C21C-4273-9E83-8C3F0F711F9F}" dt="2022-06-26T03:07:57.704" v="369" actId="1076"/>
        <pc:sldMkLst>
          <pc:docMk/>
          <pc:sldMk cId="2514467174" sldId="264"/>
        </pc:sldMkLst>
        <pc:spChg chg="mod">
          <ac:chgData name="Stan Cox" userId="9376f276357bfffd" providerId="LiveId" clId="{FC6604D6-C21C-4273-9E83-8C3F0F711F9F}" dt="2022-06-26T02:43:46.867" v="107" actId="20577"/>
          <ac:spMkLst>
            <pc:docMk/>
            <pc:sldMk cId="2514467174" sldId="264"/>
            <ac:spMk id="2" creationId="{66804595-05AC-A6B3-9655-6C0B5BD48B61}"/>
          </ac:spMkLst>
        </pc:spChg>
        <pc:spChg chg="mod">
          <ac:chgData name="Stan Cox" userId="9376f276357bfffd" providerId="LiveId" clId="{FC6604D6-C21C-4273-9E83-8C3F0F711F9F}" dt="2022-06-26T02:52:16.020" v="154" actId="1035"/>
          <ac:spMkLst>
            <pc:docMk/>
            <pc:sldMk cId="2514467174" sldId="264"/>
            <ac:spMk id="3" creationId="{E4DD9DC3-1C93-65A8-FFDB-5336824C4B9D}"/>
          </ac:spMkLst>
        </pc:spChg>
        <pc:picChg chg="add mod">
          <ac:chgData name="Stan Cox" userId="9376f276357bfffd" providerId="LiveId" clId="{FC6604D6-C21C-4273-9E83-8C3F0F711F9F}" dt="2022-06-26T03:07:54.989" v="368" actId="1076"/>
          <ac:picMkLst>
            <pc:docMk/>
            <pc:sldMk cId="2514467174" sldId="264"/>
            <ac:picMk id="5" creationId="{BC4AD1DF-46D9-7A35-03DE-0C43798A878E}"/>
          </ac:picMkLst>
        </pc:picChg>
        <pc:picChg chg="add mod">
          <ac:chgData name="Stan Cox" userId="9376f276357bfffd" providerId="LiveId" clId="{FC6604D6-C21C-4273-9E83-8C3F0F711F9F}" dt="2022-06-26T03:07:57.704" v="369" actId="1076"/>
          <ac:picMkLst>
            <pc:docMk/>
            <pc:sldMk cId="2514467174" sldId="264"/>
            <ac:picMk id="7" creationId="{1C40B792-59C2-B2F4-46AD-D1656B1F55C0}"/>
          </ac:picMkLst>
        </pc:picChg>
        <pc:picChg chg="add mod">
          <ac:chgData name="Stan Cox" userId="9376f276357bfffd" providerId="LiveId" clId="{FC6604D6-C21C-4273-9E83-8C3F0F711F9F}" dt="2022-06-26T03:07:50.214" v="366" actId="1076"/>
          <ac:picMkLst>
            <pc:docMk/>
            <pc:sldMk cId="2514467174" sldId="264"/>
            <ac:picMk id="9" creationId="{965A6888-A432-3B1D-8FE2-926772E4CA29}"/>
          </ac:picMkLst>
        </pc:picChg>
        <pc:picChg chg="del">
          <ac:chgData name="Stan Cox" userId="9376f276357bfffd" providerId="LiveId" clId="{FC6604D6-C21C-4273-9E83-8C3F0F711F9F}" dt="2022-06-26T02:43:29.103" v="93" actId="478"/>
          <ac:picMkLst>
            <pc:docMk/>
            <pc:sldMk cId="2514467174" sldId="264"/>
            <ac:picMk id="1026" creationId="{4E4B65A2-E93E-F025-411B-2489D1A87608}"/>
          </ac:picMkLst>
        </pc:picChg>
      </pc:sldChg>
      <pc:sldChg chg="delSp modSp mod">
        <pc:chgData name="Stan Cox" userId="9376f276357bfffd" providerId="LiveId" clId="{FC6604D6-C21C-4273-9E83-8C3F0F711F9F}" dt="2022-06-26T03:22:37.567" v="1362" actId="1036"/>
        <pc:sldMkLst>
          <pc:docMk/>
          <pc:sldMk cId="910589534" sldId="265"/>
        </pc:sldMkLst>
        <pc:spChg chg="mod">
          <ac:chgData name="Stan Cox" userId="9376f276357bfffd" providerId="LiveId" clId="{FC6604D6-C21C-4273-9E83-8C3F0F711F9F}" dt="2022-06-26T03:10:29.704" v="636" actId="113"/>
          <ac:spMkLst>
            <pc:docMk/>
            <pc:sldMk cId="910589534" sldId="265"/>
            <ac:spMk id="2" creationId="{66804595-05AC-A6B3-9655-6C0B5BD48B61}"/>
          </ac:spMkLst>
        </pc:spChg>
        <pc:spChg chg="mod">
          <ac:chgData name="Stan Cox" userId="9376f276357bfffd" providerId="LiveId" clId="{FC6604D6-C21C-4273-9E83-8C3F0F711F9F}" dt="2022-06-26T03:22:37.567" v="1362" actId="1036"/>
          <ac:spMkLst>
            <pc:docMk/>
            <pc:sldMk cId="910589534" sldId="265"/>
            <ac:spMk id="3" creationId="{E4DD9DC3-1C93-65A8-FFDB-5336824C4B9D}"/>
          </ac:spMkLst>
        </pc:spChg>
        <pc:spChg chg="del mod">
          <ac:chgData name="Stan Cox" userId="9376f276357bfffd" providerId="LiveId" clId="{FC6604D6-C21C-4273-9E83-8C3F0F711F9F}" dt="2022-06-26T03:10:39.104" v="638" actId="478"/>
          <ac:spMkLst>
            <pc:docMk/>
            <pc:sldMk cId="910589534" sldId="265"/>
            <ac:spMk id="4" creationId="{EA7772C1-4F6B-D8FF-02A0-7113B57AF6E4}"/>
          </ac:spMkLst>
        </pc:spChg>
        <pc:picChg chg="del">
          <ac:chgData name="Stan Cox" userId="9376f276357bfffd" providerId="LiveId" clId="{FC6604D6-C21C-4273-9E83-8C3F0F711F9F}" dt="2022-06-26T03:09:48.194" v="593" actId="478"/>
          <ac:picMkLst>
            <pc:docMk/>
            <pc:sldMk cId="910589534" sldId="265"/>
            <ac:picMk id="2050" creationId="{2852002E-BF0C-92AB-4E87-4929344E9C74}"/>
          </ac:picMkLst>
        </pc:picChg>
      </pc:sldChg>
      <pc:sldChg chg="addSp delSp modSp mod">
        <pc:chgData name="Stan Cox" userId="9376f276357bfffd" providerId="LiveId" clId="{FC6604D6-C21C-4273-9E83-8C3F0F711F9F}" dt="2022-06-26T03:31:01.384" v="1955" actId="115"/>
        <pc:sldMkLst>
          <pc:docMk/>
          <pc:sldMk cId="3046055625" sldId="266"/>
        </pc:sldMkLst>
        <pc:spChg chg="mod">
          <ac:chgData name="Stan Cox" userId="9376f276357bfffd" providerId="LiveId" clId="{FC6604D6-C21C-4273-9E83-8C3F0F711F9F}" dt="2022-06-26T03:29:46.831" v="1875" actId="1035"/>
          <ac:spMkLst>
            <pc:docMk/>
            <pc:sldMk cId="3046055625" sldId="266"/>
            <ac:spMk id="2" creationId="{66804595-05AC-A6B3-9655-6C0B5BD48B61}"/>
          </ac:spMkLst>
        </pc:spChg>
        <pc:spChg chg="mod">
          <ac:chgData name="Stan Cox" userId="9376f276357bfffd" providerId="LiveId" clId="{FC6604D6-C21C-4273-9E83-8C3F0F711F9F}" dt="2022-06-26T03:31:01.384" v="1955" actId="115"/>
          <ac:spMkLst>
            <pc:docMk/>
            <pc:sldMk cId="3046055625" sldId="266"/>
            <ac:spMk id="3" creationId="{E4DD9DC3-1C93-65A8-FFDB-5336824C4B9D}"/>
          </ac:spMkLst>
        </pc:spChg>
        <pc:spChg chg="del">
          <ac:chgData name="Stan Cox" userId="9376f276357bfffd" providerId="LiveId" clId="{FC6604D6-C21C-4273-9E83-8C3F0F711F9F}" dt="2022-06-26T03:24:17.875" v="1472" actId="478"/>
          <ac:spMkLst>
            <pc:docMk/>
            <pc:sldMk cId="3046055625" sldId="266"/>
            <ac:spMk id="5" creationId="{4690C89C-F263-C7DA-5A5C-014F9748B42F}"/>
          </ac:spMkLst>
        </pc:spChg>
        <pc:spChg chg="del">
          <ac:chgData name="Stan Cox" userId="9376f276357bfffd" providerId="LiveId" clId="{FC6604D6-C21C-4273-9E83-8C3F0F711F9F}" dt="2022-06-26T03:24:21.579" v="1473" actId="478"/>
          <ac:spMkLst>
            <pc:docMk/>
            <pc:sldMk cId="3046055625" sldId="266"/>
            <ac:spMk id="6" creationId="{3452C23A-69DB-0F5E-4130-FBA5AE3C29FC}"/>
          </ac:spMkLst>
        </pc:spChg>
        <pc:spChg chg="del">
          <ac:chgData name="Stan Cox" userId="9376f276357bfffd" providerId="LiveId" clId="{FC6604D6-C21C-4273-9E83-8C3F0F711F9F}" dt="2022-06-26T03:24:27.758" v="1476" actId="478"/>
          <ac:spMkLst>
            <pc:docMk/>
            <pc:sldMk cId="3046055625" sldId="266"/>
            <ac:spMk id="7" creationId="{D8E106D1-4036-1B50-A99C-25D106D7B86C}"/>
          </ac:spMkLst>
        </pc:spChg>
        <pc:spChg chg="add del mod">
          <ac:chgData name="Stan Cox" userId="9376f276357bfffd" providerId="LiveId" clId="{FC6604D6-C21C-4273-9E83-8C3F0F711F9F}" dt="2022-06-26T03:24:25.505" v="1475" actId="478"/>
          <ac:spMkLst>
            <pc:docMk/>
            <pc:sldMk cId="3046055625" sldId="266"/>
            <ac:spMk id="8" creationId="{FD9C4527-CE6B-6242-2E64-A9B849967EA3}"/>
          </ac:spMkLst>
        </pc:spChg>
        <pc:spChg chg="add del mod">
          <ac:chgData name="Stan Cox" userId="9376f276357bfffd" providerId="LiveId" clId="{FC6604D6-C21C-4273-9E83-8C3F0F711F9F}" dt="2022-06-26T03:24:23.940" v="1474" actId="478"/>
          <ac:spMkLst>
            <pc:docMk/>
            <pc:sldMk cId="3046055625" sldId="266"/>
            <ac:spMk id="10" creationId="{8AC623AB-97F5-365B-6052-94F77281706A}"/>
          </ac:spMkLst>
        </pc:spChg>
        <pc:spChg chg="add del mod">
          <ac:chgData name="Stan Cox" userId="9376f276357bfffd" providerId="LiveId" clId="{FC6604D6-C21C-4273-9E83-8C3F0F711F9F}" dt="2022-06-26T03:24:28.516" v="1477" actId="478"/>
          <ac:spMkLst>
            <pc:docMk/>
            <pc:sldMk cId="3046055625" sldId="266"/>
            <ac:spMk id="12" creationId="{E691A85A-C542-48A7-3FD9-29774913B3A4}"/>
          </ac:spMkLst>
        </pc:spChg>
      </pc:sldChg>
      <pc:sldChg chg="addSp delSp modSp add mod">
        <pc:chgData name="Stan Cox" userId="9376f276357bfffd" providerId="LiveId" clId="{FC6604D6-C21C-4273-9E83-8C3F0F711F9F}" dt="2022-06-26T03:07:20.684" v="364" actId="27636"/>
        <pc:sldMkLst>
          <pc:docMk/>
          <pc:sldMk cId="449430550" sldId="267"/>
        </pc:sldMkLst>
        <pc:spChg chg="mod">
          <ac:chgData name="Stan Cox" userId="9376f276357bfffd" providerId="LiveId" clId="{FC6604D6-C21C-4273-9E83-8C3F0F711F9F}" dt="2022-06-26T03:01:50.911" v="278" actId="255"/>
          <ac:spMkLst>
            <pc:docMk/>
            <pc:sldMk cId="449430550" sldId="267"/>
            <ac:spMk id="2" creationId="{66804595-05AC-A6B3-9655-6C0B5BD48B61}"/>
          </ac:spMkLst>
        </pc:spChg>
        <pc:spChg chg="mod">
          <ac:chgData name="Stan Cox" userId="9376f276357bfffd" providerId="LiveId" clId="{FC6604D6-C21C-4273-9E83-8C3F0F711F9F}" dt="2022-06-26T03:07:20.684" v="364" actId="27636"/>
          <ac:spMkLst>
            <pc:docMk/>
            <pc:sldMk cId="449430550" sldId="267"/>
            <ac:spMk id="3" creationId="{E4DD9DC3-1C93-65A8-FFDB-5336824C4B9D}"/>
          </ac:spMkLst>
        </pc:spChg>
        <pc:spChg chg="add del">
          <ac:chgData name="Stan Cox" userId="9376f276357bfffd" providerId="LiveId" clId="{FC6604D6-C21C-4273-9E83-8C3F0F711F9F}" dt="2022-06-26T03:07:04.361" v="358" actId="22"/>
          <ac:spMkLst>
            <pc:docMk/>
            <pc:sldMk cId="449430550" sldId="267"/>
            <ac:spMk id="5" creationId="{9A3F05D8-E960-9C5B-8029-D5F3F8A18E6F}"/>
          </ac:spMkLst>
        </pc:spChg>
      </pc:sldChg>
      <pc:sldChg chg="add del setBg">
        <pc:chgData name="Stan Cox" userId="9376f276357bfffd" providerId="LiveId" clId="{FC6604D6-C21C-4273-9E83-8C3F0F711F9F}" dt="2022-06-26T02:58:12.888" v="197"/>
        <pc:sldMkLst>
          <pc:docMk/>
          <pc:sldMk cId="2086274573" sldId="267"/>
        </pc:sldMkLst>
      </pc:sldChg>
      <pc:sldChg chg="del">
        <pc:chgData name="Stan Cox" userId="9376f276357bfffd" providerId="LiveId" clId="{FC6604D6-C21C-4273-9E83-8C3F0F711F9F}" dt="2022-06-26T02:41:08.934" v="4" actId="47"/>
        <pc:sldMkLst>
          <pc:docMk/>
          <pc:sldMk cId="3511183425" sldId="267"/>
        </pc:sldMkLst>
      </pc:sldChg>
      <pc:sldChg chg="add del setBg">
        <pc:chgData name="Stan Cox" userId="9376f276357bfffd" providerId="LiveId" clId="{FC6604D6-C21C-4273-9E83-8C3F0F711F9F}" dt="2022-06-26T03:04:47.443" v="331"/>
        <pc:sldMkLst>
          <pc:docMk/>
          <pc:sldMk cId="1601778589" sldId="268"/>
        </pc:sldMkLst>
      </pc:sldChg>
      <pc:sldChg chg="modSp add mod">
        <pc:chgData name="Stan Cox" userId="9376f276357bfffd" providerId="LiveId" clId="{FC6604D6-C21C-4273-9E83-8C3F0F711F9F}" dt="2022-06-26T03:07:30.428" v="365" actId="255"/>
        <pc:sldMkLst>
          <pc:docMk/>
          <pc:sldMk cId="2297362357" sldId="268"/>
        </pc:sldMkLst>
        <pc:spChg chg="mod">
          <ac:chgData name="Stan Cox" userId="9376f276357bfffd" providerId="LiveId" clId="{FC6604D6-C21C-4273-9E83-8C3F0F711F9F}" dt="2022-06-26T03:07:30.428" v="365" actId="255"/>
          <ac:spMkLst>
            <pc:docMk/>
            <pc:sldMk cId="2297362357" sldId="268"/>
            <ac:spMk id="3" creationId="{E4DD9DC3-1C93-65A8-FFDB-5336824C4B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6/25/2022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6/25/2022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Bible Study Methods - 2</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title"/>
          </p:nvPr>
        </p:nvSpPr>
        <p:spPr>
          <a:xfrm>
            <a:off x="839788" y="238661"/>
            <a:ext cx="10515600" cy="1325563"/>
          </a:xfrm>
        </p:spPr>
        <p:txBody>
          <a:bodyPr>
            <a:noAutofit/>
          </a:bodyPr>
          <a:lstStyle/>
          <a:p>
            <a:pPr algn="ctr"/>
            <a:r>
              <a:rPr lang="en-US" sz="6600" dirty="0">
                <a:solidFill>
                  <a:schemeClr val="bg1"/>
                </a:solidFill>
                <a:effectLst>
                  <a:outerShdw blurRad="38100" dist="38100" dir="2700000" algn="tl">
                    <a:srgbClr val="000000">
                      <a:alpha val="43137"/>
                    </a:srgbClr>
                  </a:outerShdw>
                </a:effectLst>
                <a:latin typeface="Fave Script Bold Pro" pitchFamily="2" charset="0"/>
              </a:rPr>
              <a:t>Exercise for Class</a:t>
            </a:r>
            <a:endParaRPr lang="en-US" sz="4800" dirty="0">
              <a:solidFill>
                <a:srgbClr val="FFFF00"/>
              </a:solidFill>
              <a:effectLst>
                <a:outerShdw blurRad="38100" dist="38100" dir="2700000" algn="tl">
                  <a:srgbClr val="000000">
                    <a:alpha val="43137"/>
                  </a:srgbClr>
                </a:outerShdw>
              </a:effectLst>
              <a:latin typeface="+mn-lt"/>
            </a:endParaRPr>
          </a:p>
        </p:txBody>
      </p:sp>
      <p:sp>
        <p:nvSpPr>
          <p:cNvPr id="4" name="Content Placeholder 3">
            <a:extLst>
              <a:ext uri="{FF2B5EF4-FFF2-40B4-BE49-F238E27FC236}">
                <a16:creationId xmlns:a16="http://schemas.microsoft.com/office/drawing/2014/main" id="{0A4E60C2-311D-4891-1835-056B3D54A488}"/>
              </a:ext>
            </a:extLst>
          </p:cNvPr>
          <p:cNvSpPr>
            <a:spLocks noGrp="1"/>
          </p:cNvSpPr>
          <p:nvPr>
            <p:ph sz="half" idx="2"/>
          </p:nvPr>
        </p:nvSpPr>
        <p:spPr>
          <a:xfrm>
            <a:off x="537029" y="1564225"/>
            <a:ext cx="11161485" cy="4625438"/>
          </a:xfrm>
        </p:spPr>
        <p:txBody>
          <a:bodyPr>
            <a:normAutofit/>
          </a:bodyPr>
          <a:lstStyle/>
          <a:p>
            <a:pPr marL="406400" indent="-406400"/>
            <a:r>
              <a:rPr lang="en-US" sz="4000" b="1" dirty="0">
                <a:solidFill>
                  <a:schemeClr val="bg1"/>
                </a:solidFill>
              </a:rPr>
              <a:t>Take a text and outline it, noting the main points being made in that text. Find a corroborating verse from another place in the Bible that supports each point. Example texts you can use: 1 Corinthians 2:1-5; Ephesians 2:11-22; Hebrews 2:1-4</a:t>
            </a:r>
          </a:p>
          <a:p>
            <a:pPr marL="406400" indent="-406400"/>
            <a:r>
              <a:rPr lang="en-US" sz="4000" b="1" dirty="0">
                <a:solidFill>
                  <a:schemeClr val="bg1"/>
                </a:solidFill>
              </a:rPr>
              <a:t>Or, feel free to choose a text of your own to do the exercise.</a:t>
            </a:r>
          </a:p>
        </p:txBody>
      </p:sp>
    </p:spTree>
    <p:extLst>
      <p:ext uri="{BB962C8B-B14F-4D97-AF65-F5344CB8AC3E}">
        <p14:creationId xmlns:p14="http://schemas.microsoft.com/office/powerpoint/2010/main" val="164234851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788277" y="318048"/>
            <a:ext cx="10610192"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Bible Study Methods - 2</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466194" y="1995055"/>
            <a:ext cx="9333186"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Word Studies</a:t>
            </a:r>
          </a:p>
          <a:p>
            <a:endParaRPr lang="en-US" sz="1600" dirty="0">
              <a:solidFill>
                <a:schemeClr val="bg2"/>
              </a:solidFill>
              <a:effectLst>
                <a:outerShdw blurRad="38100" dist="38100" dir="2700000" algn="tl">
                  <a:srgbClr val="000000">
                    <a:alpha val="43137"/>
                  </a:srgbClr>
                </a:outerShdw>
              </a:effectLst>
            </a:endParaRPr>
          </a:p>
          <a:p>
            <a:r>
              <a:rPr lang="en-US" sz="4400" dirty="0">
                <a:solidFill>
                  <a:schemeClr val="bg1"/>
                </a:solidFill>
                <a:effectLst>
                  <a:outerShdw blurRad="38100" dist="38100" dir="2700000" algn="tl">
                    <a:srgbClr val="000000">
                      <a:alpha val="43137"/>
                    </a:srgbClr>
                  </a:outerShdw>
                </a:effectLst>
              </a:rPr>
              <a:t>Colossians 2:8 </a:t>
            </a:r>
          </a:p>
          <a:p>
            <a:r>
              <a:rPr lang="en-US" sz="4400" dirty="0">
                <a:solidFill>
                  <a:schemeClr val="bg1"/>
                </a:solidFill>
                <a:effectLst>
                  <a:outerShdw blurRad="38100" dist="38100" dir="2700000" algn="tl">
                    <a:srgbClr val="000000">
                      <a:alpha val="43137"/>
                    </a:srgbClr>
                  </a:outerShdw>
                </a:effectLst>
              </a:rPr>
              <a:t>2 Timothy 2:14</a:t>
            </a:r>
          </a:p>
          <a:p>
            <a:r>
              <a:rPr lang="en-US" sz="4400" dirty="0">
                <a:solidFill>
                  <a:schemeClr val="bg1"/>
                </a:solidFill>
                <a:effectLst>
                  <a:outerShdw blurRad="38100" dist="38100" dir="2700000" algn="tl">
                    <a:srgbClr val="000000">
                      <a:alpha val="43137"/>
                    </a:srgbClr>
                  </a:outerShdw>
                </a:effectLst>
              </a:rPr>
              <a:t>Galatians 5:19-23</a:t>
            </a:r>
          </a:p>
        </p:txBody>
      </p:sp>
    </p:spTree>
    <p:extLst>
      <p:ext uri="{BB962C8B-B14F-4D97-AF65-F5344CB8AC3E}">
        <p14:creationId xmlns:p14="http://schemas.microsoft.com/office/powerpoint/2010/main" val="223542717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165707" y="220772"/>
            <a:ext cx="5028863" cy="975730"/>
          </a:xfrm>
        </p:spPr>
        <p:txBody>
          <a:bodyPr>
            <a:noAutofit/>
          </a:bodyPr>
          <a:lstStyle/>
          <a:p>
            <a:r>
              <a:rPr lang="en-US" sz="5400" dirty="0">
                <a:solidFill>
                  <a:schemeClr val="bg1"/>
                </a:solidFill>
                <a:effectLst>
                  <a:outerShdw blurRad="38100" dist="38100" dir="2700000" algn="tl">
                    <a:srgbClr val="000000">
                      <a:alpha val="43137"/>
                    </a:srgbClr>
                  </a:outerShdw>
                </a:effectLst>
                <a:latin typeface="Fave Script Bold Pro" pitchFamily="2" charset="0"/>
              </a:rPr>
              <a:t>Word Studies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4947641" y="404933"/>
            <a:ext cx="5917583" cy="849454"/>
          </a:xfrm>
        </p:spPr>
        <p:txBody>
          <a:bodyPr>
            <a:normAutofit/>
          </a:bodyPr>
          <a:lstStyle/>
          <a:p>
            <a:r>
              <a:rPr lang="en-US" sz="4000" i="1" dirty="0">
                <a:solidFill>
                  <a:schemeClr val="bg1"/>
                </a:solidFill>
              </a:rPr>
              <a:t>Three common Resources</a:t>
            </a:r>
            <a:endParaRPr lang="en-US" sz="3200" i="1" dirty="0">
              <a:solidFill>
                <a:schemeClr val="bg1"/>
              </a:solidFill>
            </a:endParaRPr>
          </a:p>
          <a:p>
            <a:endParaRPr lang="en-US" sz="4400" dirty="0">
              <a:solidFill>
                <a:schemeClr val="bg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C4AD1DF-46D9-7A35-03DE-0C43798A878E}"/>
              </a:ext>
            </a:extLst>
          </p:cNvPr>
          <p:cNvPicPr>
            <a:picLocks noChangeAspect="1"/>
          </p:cNvPicPr>
          <p:nvPr/>
        </p:nvPicPr>
        <p:blipFill>
          <a:blip r:embed="rId2"/>
          <a:stretch>
            <a:fillRect/>
          </a:stretch>
        </p:blipFill>
        <p:spPr>
          <a:xfrm>
            <a:off x="4263632" y="1613644"/>
            <a:ext cx="3664736" cy="4673777"/>
          </a:xfrm>
          <a:prstGeom prst="rect">
            <a:avLst/>
          </a:prstGeom>
        </p:spPr>
      </p:pic>
      <p:pic>
        <p:nvPicPr>
          <p:cNvPr id="7" name="Picture 6">
            <a:extLst>
              <a:ext uri="{FF2B5EF4-FFF2-40B4-BE49-F238E27FC236}">
                <a16:creationId xmlns:a16="http://schemas.microsoft.com/office/drawing/2014/main" id="{1C40B792-59C2-B2F4-46AD-D1656B1F55C0}"/>
              </a:ext>
            </a:extLst>
          </p:cNvPr>
          <p:cNvPicPr>
            <a:picLocks noChangeAspect="1"/>
          </p:cNvPicPr>
          <p:nvPr/>
        </p:nvPicPr>
        <p:blipFill>
          <a:blip r:embed="rId3"/>
          <a:stretch>
            <a:fillRect/>
          </a:stretch>
        </p:blipFill>
        <p:spPr>
          <a:xfrm>
            <a:off x="8394302" y="1613643"/>
            <a:ext cx="3235692" cy="4673777"/>
          </a:xfrm>
          <a:prstGeom prst="rect">
            <a:avLst/>
          </a:prstGeom>
        </p:spPr>
      </p:pic>
      <p:pic>
        <p:nvPicPr>
          <p:cNvPr id="9" name="Picture 8">
            <a:extLst>
              <a:ext uri="{FF2B5EF4-FFF2-40B4-BE49-F238E27FC236}">
                <a16:creationId xmlns:a16="http://schemas.microsoft.com/office/drawing/2014/main" id="{965A6888-A432-3B1D-8FE2-926772E4CA29}"/>
              </a:ext>
            </a:extLst>
          </p:cNvPr>
          <p:cNvPicPr>
            <a:picLocks noChangeAspect="1"/>
          </p:cNvPicPr>
          <p:nvPr/>
        </p:nvPicPr>
        <p:blipFill>
          <a:blip r:embed="rId4"/>
          <a:stretch>
            <a:fillRect/>
          </a:stretch>
        </p:blipFill>
        <p:spPr>
          <a:xfrm>
            <a:off x="619064" y="1613644"/>
            <a:ext cx="3102220" cy="4673777"/>
          </a:xfrm>
          <a:prstGeom prst="rect">
            <a:avLst/>
          </a:prstGeom>
        </p:spPr>
      </p:pic>
    </p:spTree>
    <p:extLst>
      <p:ext uri="{BB962C8B-B14F-4D97-AF65-F5344CB8AC3E}">
        <p14:creationId xmlns:p14="http://schemas.microsoft.com/office/powerpoint/2010/main" val="251446717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790904" y="318047"/>
            <a:ext cx="10610192" cy="1268705"/>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n-lt"/>
              </a:rPr>
              <a:t>Word Study – revelries (Galatians 5:21)</a:t>
            </a:r>
            <a:br>
              <a:rPr lang="en-US" sz="4800" b="1" dirty="0">
                <a:solidFill>
                  <a:schemeClr val="bg1"/>
                </a:solidFill>
                <a:effectLst>
                  <a:outerShdw blurRad="38100" dist="38100" dir="2700000" algn="tl">
                    <a:srgbClr val="000000">
                      <a:alpha val="43137"/>
                    </a:srgbClr>
                  </a:outerShdw>
                </a:effectLst>
                <a:latin typeface="+mn-lt"/>
              </a:rPr>
            </a:br>
            <a:r>
              <a:rPr lang="el-GR" sz="4400" dirty="0">
                <a:solidFill>
                  <a:schemeClr val="bg1"/>
                </a:solidFill>
                <a:effectLst>
                  <a:outerShdw blurRad="38100" dist="38100" dir="2700000" algn="tl">
                    <a:srgbClr val="000000">
                      <a:alpha val="43137"/>
                    </a:srgbClr>
                  </a:outerShdw>
                </a:effectLst>
                <a:latin typeface="+mn-lt"/>
              </a:rPr>
              <a:t>κῶμος</a:t>
            </a:r>
            <a:r>
              <a:rPr lang="en-US" sz="4400" dirty="0">
                <a:solidFill>
                  <a:schemeClr val="bg1"/>
                </a:solidFill>
                <a:effectLst>
                  <a:outerShdw blurRad="38100" dist="38100" dir="2700000" algn="tl">
                    <a:srgbClr val="000000">
                      <a:alpha val="43137"/>
                    </a:srgbClr>
                  </a:outerShdw>
                </a:effectLst>
                <a:latin typeface="+mn-lt"/>
              </a:rPr>
              <a:t> - </a:t>
            </a:r>
            <a:r>
              <a:rPr lang="en-US" sz="4400" dirty="0" err="1">
                <a:solidFill>
                  <a:schemeClr val="bg1"/>
                </a:solidFill>
                <a:effectLst>
                  <a:outerShdw blurRad="38100" dist="38100" dir="2700000" algn="tl">
                    <a:srgbClr val="000000">
                      <a:alpha val="43137"/>
                    </a:srgbClr>
                  </a:outerShdw>
                </a:effectLst>
                <a:latin typeface="+mn-lt"/>
              </a:rPr>
              <a:t>kōmos</a:t>
            </a:r>
            <a:endParaRPr lang="en-US" sz="4400" dirty="0">
              <a:solidFill>
                <a:schemeClr val="bg1"/>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63071" y="1842246"/>
            <a:ext cx="11551023" cy="5015753"/>
          </a:xfrm>
        </p:spPr>
        <p:txBody>
          <a:bodyPr>
            <a:normAutofit/>
          </a:bodyPr>
          <a:lstStyle/>
          <a:p>
            <a:pPr algn="l"/>
            <a:r>
              <a:rPr lang="en-US" sz="4000" b="1" dirty="0">
                <a:solidFill>
                  <a:srgbClr val="FFFF00"/>
                </a:solidFill>
                <a:effectLst>
                  <a:outerShdw blurRad="38100" dist="38100" dir="2700000" algn="tl">
                    <a:srgbClr val="000000">
                      <a:alpha val="43137"/>
                    </a:srgbClr>
                  </a:outerShdw>
                </a:effectLst>
              </a:rPr>
              <a:t>Strong – </a:t>
            </a:r>
            <a:r>
              <a:rPr lang="en-US" sz="4000" b="0" i="0" dirty="0">
                <a:solidFill>
                  <a:schemeClr val="bg1"/>
                </a:solidFill>
                <a:effectLst>
                  <a:outerShdw blurRad="38100" dist="38100" dir="2700000" algn="tl">
                    <a:srgbClr val="000000">
                      <a:alpha val="43137"/>
                    </a:srgbClr>
                  </a:outerShdw>
                </a:effectLst>
              </a:rPr>
              <a:t>a carousal (as if letting loose):—</a:t>
            </a:r>
            <a:r>
              <a:rPr lang="en-US" sz="4000" b="0" i="0" dirty="0" err="1">
                <a:solidFill>
                  <a:schemeClr val="bg1"/>
                </a:solidFill>
                <a:effectLst>
                  <a:outerShdw blurRad="38100" dist="38100" dir="2700000" algn="tl">
                    <a:srgbClr val="000000">
                      <a:alpha val="43137"/>
                    </a:srgbClr>
                  </a:outerShdw>
                </a:effectLst>
              </a:rPr>
              <a:t>revelling</a:t>
            </a:r>
            <a:r>
              <a:rPr lang="en-US" sz="4000" b="0" i="0" dirty="0">
                <a:solidFill>
                  <a:schemeClr val="bg1"/>
                </a:solidFill>
                <a:effectLst>
                  <a:outerShdw blurRad="38100" dist="38100" dir="2700000" algn="tl">
                    <a:srgbClr val="000000">
                      <a:alpha val="43137"/>
                    </a:srgbClr>
                  </a:outerShdw>
                </a:effectLst>
              </a:rPr>
              <a:t>, rioting.</a:t>
            </a:r>
          </a:p>
          <a:p>
            <a:pPr algn="l"/>
            <a:r>
              <a:rPr lang="en-US" sz="4000" b="1" dirty="0">
                <a:solidFill>
                  <a:srgbClr val="FFFF00"/>
                </a:solidFill>
                <a:effectLst>
                  <a:outerShdw blurRad="38100" dist="38100" dir="2700000" algn="tl">
                    <a:srgbClr val="000000">
                      <a:alpha val="43137"/>
                    </a:srgbClr>
                  </a:outerShdw>
                </a:effectLst>
              </a:rPr>
              <a:t>Vine</a:t>
            </a:r>
            <a:r>
              <a:rPr lang="en-US" sz="4000" b="1" dirty="0">
                <a:solidFill>
                  <a:schemeClr val="bg1"/>
                </a:solidFill>
                <a:effectLst>
                  <a:outerShdw blurRad="38100" dist="38100" dir="2700000" algn="tl">
                    <a:srgbClr val="000000">
                      <a:alpha val="43137"/>
                    </a:srgbClr>
                  </a:outerShdw>
                </a:effectLst>
              </a:rPr>
              <a:t> – </a:t>
            </a:r>
            <a:r>
              <a:rPr lang="en-US" sz="4000" dirty="0">
                <a:solidFill>
                  <a:schemeClr val="bg1"/>
                </a:solidFill>
                <a:effectLst>
                  <a:outerShdw blurRad="38100" dist="38100" dir="2700000" algn="tl">
                    <a:srgbClr val="000000">
                      <a:alpha val="43137"/>
                    </a:srgbClr>
                  </a:outerShdw>
                </a:effectLst>
              </a:rPr>
              <a:t>Revel, </a:t>
            </a:r>
            <a:r>
              <a:rPr lang="en-US" sz="4000" dirty="0" err="1">
                <a:solidFill>
                  <a:schemeClr val="bg1"/>
                </a:solidFill>
                <a:effectLst>
                  <a:outerShdw blurRad="38100" dist="38100" dir="2700000" algn="tl">
                    <a:srgbClr val="000000">
                      <a:alpha val="43137"/>
                    </a:srgbClr>
                  </a:outerShdw>
                </a:effectLst>
              </a:rPr>
              <a:t>Revelling</a:t>
            </a:r>
            <a:r>
              <a:rPr lang="en-US" sz="4000" dirty="0">
                <a:solidFill>
                  <a:schemeClr val="bg1"/>
                </a:solidFill>
                <a:effectLst>
                  <a:outerShdw blurRad="38100" dist="38100" dir="2700000" algn="tl">
                    <a:srgbClr val="000000">
                      <a:alpha val="43137"/>
                    </a:srgbClr>
                  </a:outerShdw>
                </a:effectLst>
              </a:rPr>
              <a:t>:  "a revel, carousal," the concomitant and consequence of drunkenness, is used in the plural, Rom 13:13, translated by the singular, RV, "</a:t>
            </a:r>
            <a:r>
              <a:rPr lang="en-US" sz="4000" dirty="0" err="1">
                <a:solidFill>
                  <a:schemeClr val="bg1"/>
                </a:solidFill>
                <a:effectLst>
                  <a:outerShdw blurRad="38100" dist="38100" dir="2700000" algn="tl">
                    <a:srgbClr val="000000">
                      <a:alpha val="43137"/>
                    </a:srgbClr>
                  </a:outerShdw>
                </a:effectLst>
              </a:rPr>
              <a:t>revelling</a:t>
            </a:r>
            <a:r>
              <a:rPr lang="en-US" sz="4000" dirty="0">
                <a:solidFill>
                  <a:schemeClr val="bg1"/>
                </a:solidFill>
                <a:effectLst>
                  <a:outerShdw blurRad="38100" dist="38100" dir="2700000" algn="tl">
                    <a:srgbClr val="000000">
                      <a:alpha val="43137"/>
                    </a:srgbClr>
                  </a:outerShdw>
                </a:effectLst>
              </a:rPr>
              <a:t>" (AV, "rioting"); Gal 5:21; 1Pe 4:3, "</a:t>
            </a:r>
            <a:r>
              <a:rPr lang="en-US" sz="4000" dirty="0" err="1">
                <a:solidFill>
                  <a:schemeClr val="bg1"/>
                </a:solidFill>
                <a:effectLst>
                  <a:outerShdw blurRad="38100" dist="38100" dir="2700000" algn="tl">
                    <a:srgbClr val="000000">
                      <a:alpha val="43137"/>
                    </a:srgbClr>
                  </a:outerShdw>
                </a:effectLst>
              </a:rPr>
              <a:t>revellings</a:t>
            </a:r>
            <a:r>
              <a:rPr lang="en-US" sz="4000" dirty="0">
                <a:solidFill>
                  <a:schemeClr val="bg1"/>
                </a:solidFill>
                <a:effectLst>
                  <a:outerShdw blurRad="38100" dist="38100" dir="2700000" algn="tl">
                    <a:srgbClr val="000000">
                      <a:alpha val="43137"/>
                    </a:srgbClr>
                  </a:outerShdw>
                </a:effectLst>
              </a:rPr>
              <a:t>.“</a:t>
            </a:r>
          </a:p>
          <a:p>
            <a:pPr algn="l"/>
            <a:r>
              <a:rPr lang="en-US" sz="4000" dirty="0">
                <a:solidFill>
                  <a:schemeClr val="bg1"/>
                </a:solidFill>
                <a:effectLst>
                  <a:outerShdw blurRad="38100" dist="38100" dir="2700000" algn="tl">
                    <a:srgbClr val="000000">
                      <a:alpha val="43137"/>
                    </a:srgbClr>
                  </a:outerShdw>
                </a:effectLst>
              </a:rPr>
              <a:t>See RIOT.</a:t>
            </a:r>
          </a:p>
          <a:p>
            <a:pPr algn="l"/>
            <a:endParaRPr lang="en-US" sz="3600" b="0" i="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43055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790904" y="318047"/>
            <a:ext cx="10610192" cy="1268705"/>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n-lt"/>
              </a:rPr>
              <a:t>Word Study – revelries (Galatians 5:21)</a:t>
            </a:r>
            <a:br>
              <a:rPr lang="en-US" sz="4800" b="1" dirty="0">
                <a:solidFill>
                  <a:schemeClr val="bg1"/>
                </a:solidFill>
                <a:effectLst>
                  <a:outerShdw blurRad="38100" dist="38100" dir="2700000" algn="tl">
                    <a:srgbClr val="000000">
                      <a:alpha val="43137"/>
                    </a:srgbClr>
                  </a:outerShdw>
                </a:effectLst>
                <a:latin typeface="+mn-lt"/>
              </a:rPr>
            </a:br>
            <a:r>
              <a:rPr lang="el-GR" sz="4400" dirty="0">
                <a:solidFill>
                  <a:schemeClr val="bg1"/>
                </a:solidFill>
                <a:effectLst>
                  <a:outerShdw blurRad="38100" dist="38100" dir="2700000" algn="tl">
                    <a:srgbClr val="000000">
                      <a:alpha val="43137"/>
                    </a:srgbClr>
                  </a:outerShdw>
                </a:effectLst>
                <a:latin typeface="+mn-lt"/>
              </a:rPr>
              <a:t>κῶμος</a:t>
            </a:r>
            <a:r>
              <a:rPr lang="en-US" sz="4400" dirty="0">
                <a:solidFill>
                  <a:schemeClr val="bg1"/>
                </a:solidFill>
                <a:effectLst>
                  <a:outerShdw blurRad="38100" dist="38100" dir="2700000" algn="tl">
                    <a:srgbClr val="000000">
                      <a:alpha val="43137"/>
                    </a:srgbClr>
                  </a:outerShdw>
                </a:effectLst>
                <a:latin typeface="+mn-lt"/>
              </a:rPr>
              <a:t> - </a:t>
            </a:r>
            <a:r>
              <a:rPr lang="en-US" sz="4400" dirty="0" err="1">
                <a:solidFill>
                  <a:schemeClr val="bg1"/>
                </a:solidFill>
                <a:effectLst>
                  <a:outerShdw blurRad="38100" dist="38100" dir="2700000" algn="tl">
                    <a:srgbClr val="000000">
                      <a:alpha val="43137"/>
                    </a:srgbClr>
                  </a:outerShdw>
                </a:effectLst>
                <a:latin typeface="+mn-lt"/>
              </a:rPr>
              <a:t>kōmos</a:t>
            </a:r>
            <a:endParaRPr lang="en-US" sz="4400" dirty="0">
              <a:solidFill>
                <a:schemeClr val="bg1"/>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63071" y="1842247"/>
            <a:ext cx="11551023" cy="4697706"/>
          </a:xfrm>
        </p:spPr>
        <p:txBody>
          <a:bodyPr>
            <a:normAutofit/>
          </a:bodyPr>
          <a:lstStyle/>
          <a:p>
            <a:pPr algn="l"/>
            <a:r>
              <a:rPr lang="en-US" sz="3800" b="1" dirty="0">
                <a:solidFill>
                  <a:srgbClr val="FFFF00"/>
                </a:solidFill>
                <a:effectLst>
                  <a:outerShdw blurRad="38100" dist="38100" dir="2700000" algn="tl">
                    <a:srgbClr val="000000">
                      <a:alpha val="43137"/>
                    </a:srgbClr>
                  </a:outerShdw>
                </a:effectLst>
              </a:rPr>
              <a:t>Thayer</a:t>
            </a:r>
            <a:r>
              <a:rPr lang="en-US" sz="3800" b="1" dirty="0">
                <a:solidFill>
                  <a:schemeClr val="bg1"/>
                </a:solidFill>
                <a:effectLst>
                  <a:outerShdw blurRad="38100" dist="38100" dir="2700000" algn="tl">
                    <a:srgbClr val="000000">
                      <a:alpha val="43137"/>
                    </a:srgbClr>
                  </a:outerShdw>
                </a:effectLst>
              </a:rPr>
              <a:t> – </a:t>
            </a:r>
            <a:r>
              <a:rPr lang="en-US" sz="3800" dirty="0">
                <a:solidFill>
                  <a:schemeClr val="bg1"/>
                </a:solidFill>
                <a:effectLst>
                  <a:outerShdw blurRad="38100" dist="38100" dir="2700000" algn="tl">
                    <a:srgbClr val="000000">
                      <a:alpha val="43137"/>
                    </a:srgbClr>
                  </a:outerShdw>
                </a:effectLst>
              </a:rPr>
              <a:t>a revel, carousal, </a:t>
            </a:r>
            <a:r>
              <a:rPr lang="en-US" sz="3800" dirty="0" err="1">
                <a:solidFill>
                  <a:schemeClr val="bg1"/>
                </a:solidFill>
                <a:effectLst>
                  <a:outerShdw blurRad="38100" dist="38100" dir="2700000" algn="tl">
                    <a:srgbClr val="000000">
                      <a:alpha val="43137"/>
                    </a:srgbClr>
                  </a:outerShdw>
                </a:effectLst>
              </a:rPr>
              <a:t>i</a:t>
            </a:r>
            <a:r>
              <a:rPr lang="en-US" sz="3800" dirty="0">
                <a:solidFill>
                  <a:schemeClr val="bg1"/>
                </a:solidFill>
                <a:effectLst>
                  <a:outerShdw blurRad="38100" dist="38100" dir="2700000" algn="tl">
                    <a:srgbClr val="000000">
                      <a:alpha val="43137"/>
                    </a:srgbClr>
                  </a:outerShdw>
                </a:effectLst>
              </a:rPr>
              <a:t>. e. in the Greek writings properly, a nocturnal and riotous procession of half-drunken and frolicsome fellows who after supper parade through the streets with torches and music in honor of Bacchus or some other deity, and sing and play before the houses of their male and female friends; hence, used generally, of feasts and drinking-parties that are protracted till late at night and indulge in revelry</a:t>
            </a:r>
          </a:p>
          <a:p>
            <a:pPr algn="l"/>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7362357"/>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646387" y="318048"/>
            <a:ext cx="10815144"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Bible Study Methods - 2</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93359" y="1806797"/>
            <a:ext cx="9144000"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Textual Studies</a:t>
            </a:r>
          </a:p>
          <a:p>
            <a:endParaRPr lang="en-US" sz="1600" dirty="0">
              <a:solidFill>
                <a:schemeClr val="bg2"/>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Perhaps the most fruitful way of studying the Bible</a:t>
            </a: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Naturally maintains context, which helps in understanding the author’s meaning and purpose.</a:t>
            </a:r>
          </a:p>
        </p:txBody>
      </p:sp>
    </p:spTree>
    <p:extLst>
      <p:ext uri="{BB962C8B-B14F-4D97-AF65-F5344CB8AC3E}">
        <p14:creationId xmlns:p14="http://schemas.microsoft.com/office/powerpoint/2010/main" val="54649771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15646" y="240227"/>
            <a:ext cx="11463977" cy="664445"/>
          </a:xfrm>
        </p:spPr>
        <p:txBody>
          <a:bodyPr>
            <a:noAutofit/>
          </a:bodyPr>
          <a:lstStyle/>
          <a:p>
            <a:r>
              <a:rPr lang="en-US" sz="4000" b="1" dirty="0">
                <a:solidFill>
                  <a:schemeClr val="bg1"/>
                </a:solidFill>
                <a:effectLst>
                  <a:outerShdw blurRad="38100" dist="38100" dir="2700000" algn="tl">
                    <a:srgbClr val="000000">
                      <a:alpha val="43137"/>
                    </a:srgbClr>
                  </a:outerShdw>
                </a:effectLst>
                <a:latin typeface="+mn-lt"/>
              </a:rPr>
              <a:t>Textual Outline – 1 Corinthians 2:1-5</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15645" y="981636"/>
            <a:ext cx="11585001" cy="5809129"/>
          </a:xfrm>
        </p:spPr>
        <p:txBody>
          <a:bodyPr>
            <a:normAutofit/>
          </a:bodyPr>
          <a:lstStyle/>
          <a:p>
            <a:r>
              <a:rPr lang="en-US" sz="3200" b="1" dirty="0">
                <a:solidFill>
                  <a:srgbClr val="FFFF00"/>
                </a:solidFill>
              </a:rPr>
              <a:t>Title – The method of Paul in Declaring the Testimony of God</a:t>
            </a:r>
          </a:p>
          <a:p>
            <a:pPr marL="457200" indent="-457200" algn="l">
              <a:buFont typeface="Arial" panose="020B0604020202020204" pitchFamily="34" charset="0"/>
              <a:buChar char="•"/>
            </a:pPr>
            <a:r>
              <a:rPr lang="en-US" sz="2800" b="1" dirty="0">
                <a:solidFill>
                  <a:srgbClr val="FFFF00"/>
                </a:solidFill>
              </a:rPr>
              <a:t>What Paul did not do:</a:t>
            </a:r>
          </a:p>
          <a:p>
            <a:pPr marL="914400" lvl="1" indent="-457200" algn="l">
              <a:buFont typeface="Arial" panose="020B0604020202020204" pitchFamily="34" charset="0"/>
              <a:buChar char="•"/>
            </a:pPr>
            <a:r>
              <a:rPr lang="en-US" sz="2800" dirty="0">
                <a:solidFill>
                  <a:schemeClr val="bg1"/>
                </a:solidFill>
              </a:rPr>
              <a:t>Come with excellence of speech or of wisdom (1) (Col. 2:8)</a:t>
            </a:r>
          </a:p>
          <a:p>
            <a:pPr marL="914400" lvl="1" indent="-457200" algn="l">
              <a:buFont typeface="Arial" panose="020B0604020202020204" pitchFamily="34" charset="0"/>
              <a:buChar char="•"/>
            </a:pPr>
            <a:r>
              <a:rPr lang="en-US" sz="2800" dirty="0">
                <a:solidFill>
                  <a:schemeClr val="bg1"/>
                </a:solidFill>
              </a:rPr>
              <a:t>Come with persuasive words of human wisdom (4) (Jas. 3:14-15)</a:t>
            </a:r>
          </a:p>
          <a:p>
            <a:pPr marL="457200" indent="-457200" algn="l">
              <a:buFont typeface="Arial" panose="020B0604020202020204" pitchFamily="34" charset="0"/>
              <a:buChar char="•"/>
            </a:pPr>
            <a:r>
              <a:rPr lang="en-US" sz="2800" b="1" dirty="0">
                <a:solidFill>
                  <a:srgbClr val="FFFF00"/>
                </a:solidFill>
              </a:rPr>
              <a:t>What Paul did do:</a:t>
            </a:r>
          </a:p>
          <a:p>
            <a:pPr marL="914400" lvl="1" indent="-457200" algn="l">
              <a:buFont typeface="Arial" panose="020B0604020202020204" pitchFamily="34" charset="0"/>
              <a:buChar char="•"/>
            </a:pPr>
            <a:r>
              <a:rPr lang="en-US" sz="2800" dirty="0">
                <a:solidFill>
                  <a:schemeClr val="bg1"/>
                </a:solidFill>
              </a:rPr>
              <a:t>Come exclusively with the knowledge of Jesus Christ and Him crucified (2) (Rom. 1:16)</a:t>
            </a:r>
          </a:p>
          <a:p>
            <a:pPr marL="914400" lvl="1" indent="-457200" algn="l">
              <a:buFont typeface="Arial" panose="020B0604020202020204" pitchFamily="34" charset="0"/>
              <a:buChar char="•"/>
            </a:pPr>
            <a:r>
              <a:rPr lang="en-US" sz="2800" dirty="0">
                <a:solidFill>
                  <a:schemeClr val="bg1"/>
                </a:solidFill>
              </a:rPr>
              <a:t>Come in weakness, in fear, and in much trembling (3) (1 Cor. 3:5-7)</a:t>
            </a:r>
          </a:p>
          <a:p>
            <a:pPr marL="914400" lvl="1" indent="-457200" algn="l">
              <a:buFont typeface="Arial" panose="020B0604020202020204" pitchFamily="34" charset="0"/>
              <a:buChar char="•"/>
            </a:pPr>
            <a:r>
              <a:rPr lang="en-US" sz="2800" dirty="0">
                <a:solidFill>
                  <a:schemeClr val="bg1"/>
                </a:solidFill>
              </a:rPr>
              <a:t>Demonstrated God’s power rather than his own (4) (Eph. 2:8-9)</a:t>
            </a:r>
          </a:p>
          <a:p>
            <a:pPr marL="457200" indent="-457200" algn="l">
              <a:buFont typeface="Arial" panose="020B0604020202020204" pitchFamily="34" charset="0"/>
              <a:buChar char="•"/>
            </a:pPr>
            <a:r>
              <a:rPr lang="en-US" sz="2800" b="1" dirty="0">
                <a:solidFill>
                  <a:srgbClr val="FFFF00"/>
                </a:solidFill>
              </a:rPr>
              <a:t>Why did Paul do what he did?</a:t>
            </a:r>
          </a:p>
          <a:p>
            <a:pPr marL="914400" lvl="1" indent="-457200" algn="l">
              <a:buFont typeface="Arial" panose="020B0604020202020204" pitchFamily="34" charset="0"/>
              <a:buChar char="•"/>
            </a:pPr>
            <a:r>
              <a:rPr lang="en-US" sz="2800" dirty="0">
                <a:solidFill>
                  <a:schemeClr val="bg1"/>
                </a:solidFill>
              </a:rPr>
              <a:t>So that their faith would not be in man’s wisdom, but God’s power (5) (Acts 17:29-31)</a:t>
            </a:r>
          </a:p>
        </p:txBody>
      </p:sp>
    </p:spTree>
    <p:extLst>
      <p:ext uri="{BB962C8B-B14F-4D97-AF65-F5344CB8AC3E}">
        <p14:creationId xmlns:p14="http://schemas.microsoft.com/office/powerpoint/2010/main" val="91058953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614855" y="318048"/>
            <a:ext cx="10909738"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Bible Study Methods - 2</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1995055"/>
            <a:ext cx="9144000"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Doctrinal Studies</a:t>
            </a:r>
          </a:p>
          <a:p>
            <a:endParaRPr lang="en-US" sz="1600" dirty="0">
              <a:solidFill>
                <a:schemeClr val="bg2"/>
              </a:solidFill>
              <a:effectLst>
                <a:outerShdw blurRad="38100" dist="38100" dir="2700000" algn="tl">
                  <a:srgbClr val="000000">
                    <a:alpha val="43137"/>
                  </a:srgbClr>
                </a:outerShdw>
              </a:effectLst>
            </a:endParaRPr>
          </a:p>
          <a:p>
            <a:r>
              <a:rPr lang="en-US" sz="4400" dirty="0">
                <a:solidFill>
                  <a:schemeClr val="bg1"/>
                </a:solidFill>
                <a:effectLst>
                  <a:outerShdw blurRad="38100" dist="38100" dir="2700000" algn="tl">
                    <a:srgbClr val="000000">
                      <a:alpha val="43137"/>
                    </a:srgbClr>
                  </a:outerShdw>
                </a:effectLst>
              </a:rPr>
              <a:t>Ephesians 4:14-15</a:t>
            </a:r>
          </a:p>
          <a:p>
            <a:r>
              <a:rPr lang="en-US" sz="4400" dirty="0">
                <a:solidFill>
                  <a:schemeClr val="bg1"/>
                </a:solidFill>
                <a:effectLst>
                  <a:outerShdw blurRad="38100" dist="38100" dir="2700000" algn="tl">
                    <a:srgbClr val="000000">
                      <a:alpha val="43137"/>
                    </a:srgbClr>
                  </a:outerShdw>
                </a:effectLst>
              </a:rPr>
              <a:t>Jude 3</a:t>
            </a:r>
          </a:p>
          <a:p>
            <a:r>
              <a:rPr lang="en-US" sz="4400" dirty="0">
                <a:solidFill>
                  <a:schemeClr val="bg1"/>
                </a:solidFill>
                <a:effectLst>
                  <a:outerShdw blurRad="38100" dist="38100" dir="2700000" algn="tl">
                    <a:srgbClr val="000000">
                      <a:alpha val="43137"/>
                    </a:srgbClr>
                  </a:outerShdw>
                </a:effectLst>
              </a:rPr>
              <a:t>2 Timothy 4:3-4</a:t>
            </a:r>
          </a:p>
          <a:p>
            <a:r>
              <a:rPr lang="en-US" sz="4400" dirty="0">
                <a:solidFill>
                  <a:schemeClr val="bg1"/>
                </a:solidFill>
                <a:effectLst>
                  <a:outerShdw blurRad="38100" dist="38100" dir="2700000" algn="tl">
                    <a:srgbClr val="000000">
                      <a:alpha val="43137"/>
                    </a:srgbClr>
                  </a:outerShdw>
                </a:effectLst>
              </a:rPr>
              <a:t>Titus 1:9</a:t>
            </a:r>
            <a:endParaRPr lang="en-US" sz="4400"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284500"/>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title"/>
          </p:nvPr>
        </p:nvSpPr>
        <p:spPr>
          <a:xfrm>
            <a:off x="836612" y="163287"/>
            <a:ext cx="10515600" cy="777875"/>
          </a:xfrm>
        </p:spPr>
        <p:txBody>
          <a:bodyPr anchor="t">
            <a:noAutofit/>
          </a:bodyPr>
          <a:lstStyle/>
          <a:p>
            <a:pPr algn="ct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rebuttal of Paganism (Acts 17)</a:t>
            </a:r>
          </a:p>
        </p:txBody>
      </p:sp>
      <p:sp>
        <p:nvSpPr>
          <p:cNvPr id="3" name="Subtitle 2">
            <a:extLst>
              <a:ext uri="{FF2B5EF4-FFF2-40B4-BE49-F238E27FC236}">
                <a16:creationId xmlns:a16="http://schemas.microsoft.com/office/drawing/2014/main" id="{E4DD9DC3-1C93-65A8-FFDB-5336824C4B9D}"/>
              </a:ext>
            </a:extLst>
          </p:cNvPr>
          <p:cNvSpPr>
            <a:spLocks noGrp="1"/>
          </p:cNvSpPr>
          <p:nvPr>
            <p:ph sz="half" idx="2"/>
          </p:nvPr>
        </p:nvSpPr>
        <p:spPr>
          <a:xfrm>
            <a:off x="478971" y="1045032"/>
            <a:ext cx="11335658" cy="5812967"/>
          </a:xfrm>
        </p:spPr>
        <p:txBody>
          <a:bodyPr>
            <a:normAutofit/>
          </a:bodyPr>
          <a:lstStyle/>
          <a:p>
            <a:pPr marL="339725" indent="-339725">
              <a:lnSpc>
                <a:spcPct val="80000"/>
              </a:lnSpc>
            </a:pPr>
            <a:r>
              <a:rPr lang="en-US" sz="4000" dirty="0">
                <a:solidFill>
                  <a:schemeClr val="bg1"/>
                </a:solidFill>
              </a:rPr>
              <a:t>God is the creator of the world and life (24)</a:t>
            </a:r>
          </a:p>
          <a:p>
            <a:pPr marL="339725" indent="-339725">
              <a:lnSpc>
                <a:spcPct val="80000"/>
              </a:lnSpc>
            </a:pPr>
            <a:r>
              <a:rPr lang="en-US" sz="4000" dirty="0">
                <a:solidFill>
                  <a:schemeClr val="bg1"/>
                </a:solidFill>
              </a:rPr>
              <a:t>God transcends space, not limited by it (24)</a:t>
            </a:r>
          </a:p>
          <a:p>
            <a:pPr marL="339725" indent="-339725">
              <a:lnSpc>
                <a:spcPct val="80000"/>
              </a:lnSpc>
            </a:pPr>
            <a:r>
              <a:rPr lang="en-US" sz="4000" dirty="0">
                <a:solidFill>
                  <a:schemeClr val="bg1"/>
                </a:solidFill>
              </a:rPr>
              <a:t>God does not need man (25)</a:t>
            </a:r>
          </a:p>
          <a:p>
            <a:pPr marL="339725" indent="-339725">
              <a:lnSpc>
                <a:spcPct val="80000"/>
              </a:lnSpc>
            </a:pPr>
            <a:r>
              <a:rPr lang="en-US" sz="4000" dirty="0">
                <a:solidFill>
                  <a:schemeClr val="bg1"/>
                </a:solidFill>
              </a:rPr>
              <a:t>God established the nations for the purpose of revealing Himself to men (26-28)</a:t>
            </a:r>
          </a:p>
          <a:p>
            <a:pPr marL="339725" indent="-339725">
              <a:lnSpc>
                <a:spcPct val="80000"/>
              </a:lnSpc>
            </a:pPr>
            <a:r>
              <a:rPr lang="en-US" sz="4000" dirty="0">
                <a:solidFill>
                  <a:schemeClr val="bg1"/>
                </a:solidFill>
              </a:rPr>
              <a:t>Idolatry is a perversion, diminishing God (29)</a:t>
            </a:r>
          </a:p>
          <a:p>
            <a:pPr marL="339725" indent="-339725">
              <a:lnSpc>
                <a:spcPct val="80000"/>
              </a:lnSpc>
            </a:pPr>
            <a:r>
              <a:rPr lang="en-US" sz="4000" b="1" dirty="0">
                <a:solidFill>
                  <a:schemeClr val="bg1"/>
                </a:solidFill>
              </a:rPr>
              <a:t>God no longer permits such evil, and will judge man one day! (30-31)</a:t>
            </a:r>
          </a:p>
          <a:p>
            <a:pPr marL="339725" indent="-339725">
              <a:lnSpc>
                <a:spcPct val="80000"/>
              </a:lnSpc>
            </a:pPr>
            <a:r>
              <a:rPr lang="en-US" sz="4000" u="sng" dirty="0">
                <a:solidFill>
                  <a:schemeClr val="bg1"/>
                </a:solidFill>
              </a:rPr>
              <a:t>The proof of these things is Jesus’ resurrection (31)</a:t>
            </a:r>
          </a:p>
        </p:txBody>
      </p:sp>
    </p:spTree>
    <p:extLst>
      <p:ext uri="{BB962C8B-B14F-4D97-AF65-F5344CB8AC3E}">
        <p14:creationId xmlns:p14="http://schemas.microsoft.com/office/powerpoint/2010/main" val="304605562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2272</TotalTime>
  <Words>553</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Fave Script Bold Pro</vt:lpstr>
      <vt:lpstr>Calibri</vt:lpstr>
      <vt:lpstr>Arial</vt:lpstr>
      <vt:lpstr>Calibri Light</vt:lpstr>
      <vt:lpstr>Office Theme</vt:lpstr>
      <vt:lpstr>Learning How to Study the Bible</vt:lpstr>
      <vt:lpstr>Bible Study Methods - 2</vt:lpstr>
      <vt:lpstr>Word Studies</vt:lpstr>
      <vt:lpstr>Word Study – revelries (Galatians 5:21) κῶμος - kōmos</vt:lpstr>
      <vt:lpstr>Word Study – revelries (Galatians 5:21) κῶμος - kōmos</vt:lpstr>
      <vt:lpstr>Bible Study Methods - 2</vt:lpstr>
      <vt:lpstr>Textual Outline – 1 Corinthians 2:1-5</vt:lpstr>
      <vt:lpstr>Bible Study Methods - 2</vt:lpstr>
      <vt:lpstr>Paul’s rebuttal of Paganism (Acts 17)</vt:lpstr>
      <vt:lpstr>Exercise for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5</cp:revision>
  <dcterms:created xsi:type="dcterms:W3CDTF">2022-06-03T22:42:35Z</dcterms:created>
  <dcterms:modified xsi:type="dcterms:W3CDTF">2022-06-26T03:33:09Z</dcterms:modified>
</cp:coreProperties>
</file>